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B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0" autoAdjust="0"/>
    <p:restoredTop sz="94660"/>
  </p:normalViewPr>
  <p:slideViewPr>
    <p:cSldViewPr snapToGrid="0">
      <p:cViewPr>
        <p:scale>
          <a:sx n="60" d="100"/>
          <a:sy n="60" d="100"/>
        </p:scale>
        <p:origin x="-2478" y="-2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6972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28647" y="125515"/>
        <a:ext cx="3498854" cy="2191275"/>
      </dsp:txXfrm>
    </dsp:sp>
    <dsp:sp modelId="{DF04A0FF-E624-431F-939F-1202DCA0BFDC}">
      <dsp:nvSpPr>
        <dsp:cNvPr id="0" name=""/>
        <dsp:cNvSpPr/>
      </dsp:nvSpPr>
      <dsp:spPr>
        <a:xfrm>
          <a:off x="4875958" y="1320773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2994436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12979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55331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48659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67202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39136" y="127102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706450" y="9822668"/>
              </a:moveTo>
              <a:arcTo wR="5720190" hR="5720190" stAng="2749390" swAng="141686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54326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72869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69381" y="1232515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16838" y="11114431"/>
              </a:moveTo>
              <a:arcTo wR="5720190" hR="5720190" stAng="6566120" swAng="1503228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587258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05801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21153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67067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2985610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21153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3273090" y="8320952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 2.9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QtQuick.Controls 2.2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QtQuick.Window 2.3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QtQml.Models 2.1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"qml"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id:mainsc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Screen.height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qsTr("Virtual Laboratory")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id:welcome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MainLab{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id:mainLab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8929405" y="1002175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Welcome 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481623" y="8600522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481623" y="954886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8929405" y="1051412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     Main Lab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0811312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1861</TotalTime>
  <Words>327</Words>
  <Application>Microsoft Office PowerPoint</Application>
  <PresentationFormat>Personalizado</PresentationFormat>
  <Paragraphs>112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43</cp:revision>
  <dcterms:created xsi:type="dcterms:W3CDTF">2019-01-20T17:33:17Z</dcterms:created>
  <dcterms:modified xsi:type="dcterms:W3CDTF">2019-07-02T11:52:39Z</dcterms:modified>
</cp:coreProperties>
</file>